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59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50" d="100"/>
          <a:sy n="50" d="100"/>
        </p:scale>
        <p:origin x="-1956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0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07E4F2-20CA-4697-A972-09F89481AF7B}" type="datetimeFigureOut">
              <a:rPr lang="pl-PL" smtClean="0"/>
              <a:pPr/>
              <a:t>24.04.2024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7427766-4F0B-4D08-BF38-46B155C69D7B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ietetycy.org.pl/piramida-zywieniowa-2017-opisem/" TargetMode="External"/><Relationship Id="rId2" Type="http://schemas.openxmlformats.org/officeDocument/2006/relationships/hyperlink" Target="https://www.facebook.com/fundacjabo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l.freepik.com/premium-wektory/myslacy-czlowiek-ze-znakami-zapytania-ilustracji-wektorowych_25149883.htm" TargetMode="External"/><Relationship Id="rId4" Type="http://schemas.openxmlformats.org/officeDocument/2006/relationships/hyperlink" Target="https://www.klinikasolar.pl/blog/main/post/warzywaowoce_suche_nasiona_roslin_straczkowych_grzyby_orzech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286000" y="3501008"/>
            <a:ext cx="6172200" cy="1517554"/>
          </a:xfrm>
        </p:spPr>
        <p:txBody>
          <a:bodyPr>
            <a:normAutofit/>
          </a:bodyPr>
          <a:lstStyle/>
          <a:p>
            <a:pPr algn="ctr"/>
            <a:r>
              <a:rPr lang="pl-PL" sz="3600" dirty="0" smtClean="0"/>
              <a:t>ZDROWO JEM,</a:t>
            </a:r>
            <a:br>
              <a:rPr lang="pl-PL" sz="3600" dirty="0" smtClean="0"/>
            </a:br>
            <a:r>
              <a:rPr lang="pl-PL" sz="3600" dirty="0" smtClean="0"/>
              <a:t> WIĘCEJ WIEM</a:t>
            </a:r>
            <a:endParaRPr lang="pl-PL" sz="3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286000" y="5373216"/>
            <a:ext cx="6172200" cy="1001706"/>
          </a:xfrm>
        </p:spPr>
        <p:txBody>
          <a:bodyPr/>
          <a:lstStyle/>
          <a:p>
            <a:pPr algn="ctr"/>
            <a:r>
              <a:rPr lang="pl-PL" dirty="0" smtClean="0"/>
              <a:t>Kilka porad dla rodziców w związku z projektem „ZDROWO JEM, WIĘCEJ WIEM” realizowanym </a:t>
            </a:r>
            <a:br>
              <a:rPr lang="pl-PL" dirty="0" smtClean="0"/>
            </a:br>
            <a:r>
              <a:rPr lang="pl-PL" dirty="0" smtClean="0"/>
              <a:t>w klasie II</a:t>
            </a:r>
            <a:endParaRPr lang="pl-PL" dirty="0"/>
          </a:p>
        </p:txBody>
      </p:sp>
      <p:pic>
        <p:nvPicPr>
          <p:cNvPr id="23554" name="Picture 2" descr="https://scontent-waw2-1.xx.fbcdn.net/v/t39.30808-6/436917722_444782007910668_3165064499648638678_n.png?_nc_cat=104&amp;ccb=1-7&amp;_nc_sid=5f2048&amp;_nc_ohc=J7WHoan66_UAb4OMzdO&amp;_nc_ht=scontent-waw2-1.xx&amp;oh=00_AfA34sIWzr2y3wQkWNqjRw1JVYQtGNwLdS6cRPL5iqvcAQ&amp;oe=662C368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48680"/>
            <a:ext cx="5495675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Picture 4" descr="piramida żywienia iż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019299"/>
            <a:ext cx="5505450" cy="4838701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WARZYWA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834880" cy="4873752"/>
          </a:xfrm>
        </p:spPr>
        <p:txBody>
          <a:bodyPr/>
          <a:lstStyle/>
          <a:p>
            <a:pPr algn="ctr"/>
            <a:r>
              <a:rPr lang="pl-PL" dirty="0" smtClean="0"/>
              <a:t>Zgodnie z Piramidą Zdrowia warzywa wraz z owocami stanowią podstawę diety.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WARZYWA,OWOCE, SUCHE NASIONA ROŚLIN STRĄCZKOWYCH, GRZYBY, ORZECHY - Witamy  na blogu Pienińskiej Uzdrowiskowej Kliniki Rehabilitacji i Leczenia Bólu -  Klinika So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988840"/>
            <a:ext cx="5763453" cy="3240360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3657600" cy="5479504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Oznacza to, że właśnie warzyw i owoców powinno być w diecie najwięcej (przynajmniej połowa tego co spożywamy).</a:t>
            </a:r>
          </a:p>
          <a:p>
            <a:r>
              <a:rPr lang="pl-PL" dirty="0" smtClean="0"/>
              <a:t>Warzywa i owoce mają znajdować się w każdym posiłku.</a:t>
            </a:r>
          </a:p>
          <a:p>
            <a:r>
              <a:rPr lang="pl-PL" dirty="0" smtClean="0"/>
              <a:t>Na 3 porcje warzyw powinna przypadać 1 porcja owoców.</a:t>
            </a:r>
          </a:p>
          <a:p>
            <a:r>
              <a:rPr lang="pl-PL" dirty="0" smtClean="0"/>
              <a:t>W ciągu dnia powinniśmy zjadać co najmniej 400 gramów warzyw i owoców.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Myślący Człowiek Ze Znakami Zapytania Ilustracji Wektorowych | Premium  Wek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28800"/>
            <a:ext cx="4414292" cy="4414292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6210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7 zasad:</a:t>
            </a:r>
            <a:br>
              <a:rPr lang="pl-PL" dirty="0" smtClean="0"/>
            </a:br>
            <a:r>
              <a:rPr lang="pl-PL" dirty="0" smtClean="0"/>
              <a:t> jak przekonać dziecko do jedzenia warzyw?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3657600" cy="6048672"/>
          </a:xfrm>
        </p:spPr>
        <p:txBody>
          <a:bodyPr>
            <a:normAutofit lnSpcReduction="10000"/>
          </a:bodyPr>
          <a:lstStyle/>
          <a:p>
            <a:r>
              <a:rPr lang="pl-PL" sz="2800" b="1" dirty="0" smtClean="0"/>
              <a:t>1.Nowe warzywa dołączajmy do diety dziecka stopniowo, </a:t>
            </a:r>
            <a:r>
              <a:rPr lang="pl-PL" sz="2800" dirty="0" smtClean="0"/>
              <a:t>nie więcej niż 1 nowe warzywo podczas jednego posiłku. Jeśli wprowadzimy ich więcej, dziecko może stracić poczucie bezpieczeństwa</a:t>
            </a:r>
            <a:br>
              <a:rPr lang="pl-PL" sz="2800" dirty="0" smtClean="0"/>
            </a:br>
            <a:r>
              <a:rPr lang="pl-PL" sz="2800" dirty="0" smtClean="0"/>
              <a:t> i odmówić jedzenia.</a:t>
            </a:r>
            <a:endParaRPr lang="pl-PL" sz="28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endParaRPr lang="pl-PL"/>
          </a:p>
        </p:txBody>
      </p:sp>
      <p:pic>
        <p:nvPicPr>
          <p:cNvPr id="38914" name="Picture 2" descr="https://www.spwiniary.gdow.pl/wp-content/uploads/2024/04/434781584_1520509865488540_323074580326993303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764704"/>
            <a:ext cx="3707904" cy="4943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270248" y="548680"/>
            <a:ext cx="3657600" cy="5623520"/>
          </a:xfrm>
        </p:spPr>
        <p:txBody>
          <a:bodyPr>
            <a:normAutofit/>
          </a:bodyPr>
          <a:lstStyle/>
          <a:p>
            <a:r>
              <a:rPr lang="pl-PL" sz="2800" dirty="0" smtClean="0"/>
              <a:t>2.Pozwólmy, aby </a:t>
            </a:r>
            <a:r>
              <a:rPr lang="pl-PL" sz="2800" b="1" dirty="0" smtClean="0"/>
              <a:t>dziecko samo nakładało sobie posiłek na talerz </a:t>
            </a:r>
            <a:r>
              <a:rPr lang="pl-PL" sz="2800" dirty="0" smtClean="0"/>
              <a:t>lub też zapytajmy, ile mamy  mu nałożyć. Możliwość wyboru sprawi, że z czasem dziecko samo zacznie chętniej sięgać po nowe smaki.</a:t>
            </a:r>
            <a:endParaRPr lang="pl-PL" sz="2800" dirty="0"/>
          </a:p>
        </p:txBody>
      </p:sp>
      <p:pic>
        <p:nvPicPr>
          <p:cNvPr id="37890" name="Picture 2" descr="https://www.spwiniary.gdow.pl/wp-content/uploads/2024/04/434730847_2547390432113930_861424702361653105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3636752" cy="4849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692696"/>
            <a:ext cx="3657600" cy="5479504"/>
          </a:xfrm>
        </p:spPr>
        <p:txBody>
          <a:bodyPr>
            <a:noAutofit/>
          </a:bodyPr>
          <a:lstStyle/>
          <a:p>
            <a:r>
              <a:rPr lang="pl-PL" sz="2000" dirty="0" smtClean="0"/>
              <a:t>3.Pamiętajmy, że większość dzieci, aby przekonać się do nowego smaku, musi </a:t>
            </a:r>
            <a:r>
              <a:rPr lang="pl-PL" sz="2000" b="1" dirty="0" smtClean="0"/>
              <a:t>spróbować dane warzywo co najmniej trzy razy.</a:t>
            </a:r>
            <a:r>
              <a:rPr lang="pl-PL" sz="2000" dirty="0" smtClean="0"/>
              <a:t> Dlatego nie martwmy się po pierwszej, nieudanej próbie. Co jakiś czas wprowadzajmy nowa dania, aż w końcu dziecko zdecyduje się na ich spróbowanie. Namawianie i zmuszanie dziecka do jedzenia warzyw nie przynosi efektów, a jedynie zniechęca do kolejnych prób.</a:t>
            </a:r>
            <a:endParaRPr lang="pl-PL" sz="20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pic>
        <p:nvPicPr>
          <p:cNvPr id="36866" name="Picture 2" descr="https://www.spwiniary.gdow.pl/wp-content/uploads/2024/04/434391529_764928158938411_504964993681692909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764704"/>
            <a:ext cx="3888432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pl-PL" sz="2800" b="1" dirty="0" smtClean="0"/>
              <a:t>4.Posiłki powinny być urozmaicone, ładnie podane </a:t>
            </a:r>
            <a:br>
              <a:rPr lang="pl-PL" sz="2800" b="1" dirty="0" smtClean="0"/>
            </a:br>
            <a:r>
              <a:rPr lang="pl-PL" sz="2800" b="1" dirty="0" smtClean="0"/>
              <a:t>i kolorowe. </a:t>
            </a:r>
            <a:r>
              <a:rPr lang="pl-PL" sz="2800" dirty="0" smtClean="0"/>
              <a:t>Zwiększy to zainteresowanie dziecka jedzeniem i pobudzi jego apetyt.</a:t>
            </a:r>
            <a:endParaRPr lang="pl-PL" sz="2800" dirty="0"/>
          </a:p>
        </p:txBody>
      </p:sp>
      <p:pic>
        <p:nvPicPr>
          <p:cNvPr id="35842" name="Picture 2" descr="https://www.spwiniary.gdow.pl/wp-content/uploads/2024/04/434797155_1508682446381062_184464919675870265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3636752" cy="4849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5. Zadbajmy o to, aby podczas posiłku panowała </a:t>
            </a:r>
            <a:r>
              <a:rPr lang="pl-PL" sz="2800" b="1" dirty="0" smtClean="0"/>
              <a:t>miła i spokojna atmosfera, </a:t>
            </a:r>
            <a:br>
              <a:rPr lang="pl-PL" sz="2800" b="1" dirty="0" smtClean="0"/>
            </a:br>
            <a:r>
              <a:rPr lang="pl-PL" sz="2800" dirty="0" smtClean="0"/>
              <a:t>a jedzenie warzyw będzie się dziecku dobrze kojarzyło.</a:t>
            </a:r>
            <a:endParaRPr lang="pl-PL" sz="28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4818" name="Picture 2" descr="Brak opis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980728"/>
            <a:ext cx="3906782" cy="5209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5292080" y="404664"/>
            <a:ext cx="3384376" cy="5767536"/>
          </a:xfrm>
        </p:spPr>
        <p:txBody>
          <a:bodyPr>
            <a:normAutofit fontScale="92500" lnSpcReduction="10000"/>
          </a:bodyPr>
          <a:lstStyle/>
          <a:p>
            <a:r>
              <a:rPr lang="pl-PL" b="1" dirty="0" smtClean="0"/>
              <a:t>6. Dziecko bardzo chce być traktowane jak dorosły-pozwólmy mu więc, aby sam wybrał warzywa, które chciałby zjeść. </a:t>
            </a:r>
            <a:r>
              <a:rPr lang="pl-PL" dirty="0" smtClean="0"/>
              <a:t>Świetnym pomysłem na zachęcenie dziecka do jedzenia warzyw jest wspólna wyprawa do sklepu po warzywa, </a:t>
            </a:r>
            <a:br>
              <a:rPr lang="pl-PL" dirty="0" smtClean="0"/>
            </a:br>
            <a:r>
              <a:rPr lang="pl-PL" dirty="0" smtClean="0"/>
              <a:t>a następnie w domu wspólne z dzieckiem przyrządzanie z nich posiłków dla całej rodziny.</a:t>
            </a:r>
            <a:endParaRPr lang="pl-PL" dirty="0"/>
          </a:p>
        </p:txBody>
      </p:sp>
      <p:pic>
        <p:nvPicPr>
          <p:cNvPr id="33794" name="Picture 2" descr="https://www.spwiniary.gdow.pl/wp-content/uploads/2024/04/434261359_786277226414239_798568556930554495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4800533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620688"/>
            <a:ext cx="2890664" cy="5551512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 smtClean="0"/>
              <a:t>7. Pamiętajmy, że dzieci </a:t>
            </a:r>
            <a:r>
              <a:rPr lang="pl-PL" sz="2800" b="1" dirty="0" smtClean="0"/>
              <a:t>najlepiej uczą się przez obserwację</a:t>
            </a:r>
            <a:r>
              <a:rPr lang="pl-PL" sz="2800" dirty="0" smtClean="0"/>
              <a:t>. Jeżeli chcemy, aby nasze dziecko jadło warzywa, sami powinniśmy je jeść i </a:t>
            </a:r>
            <a:r>
              <a:rPr lang="pl-PL" sz="2800" b="1" dirty="0" smtClean="0"/>
              <a:t>dawać dobry przykład</a:t>
            </a:r>
            <a:r>
              <a:rPr lang="pl-PL" sz="2800" dirty="0" smtClean="0"/>
              <a:t>, odżywiając się zdrowo.</a:t>
            </a:r>
            <a:endParaRPr lang="pl-PL" sz="2800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endParaRPr lang="pl-PL"/>
          </a:p>
        </p:txBody>
      </p:sp>
      <p:pic>
        <p:nvPicPr>
          <p:cNvPr id="32770" name="Picture 2" descr="https://www.spwiniary.gdow.pl/wp-content/uploads/2024/04/434808047_1373593089932986_345426335302931811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772816"/>
            <a:ext cx="5280586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WWW.PLANUJEGOTUJE.PL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b="1" dirty="0" smtClean="0"/>
              <a:t>Tu zapraszamy po ciekawe przepisy z  warzywami</a:t>
            </a:r>
            <a:br>
              <a:rPr lang="pl-PL" sz="3600" b="1" dirty="0" smtClean="0"/>
            </a:br>
            <a:r>
              <a:rPr lang="pl-PL" sz="3600" b="1" dirty="0" smtClean="0"/>
              <a:t> i </a:t>
            </a:r>
            <a:r>
              <a:rPr lang="pl-PL" sz="3600" b="1" smtClean="0"/>
              <a:t>owocami  </a:t>
            </a:r>
          </a:p>
          <a:p>
            <a:pPr algn="ctr">
              <a:buNone/>
            </a:pPr>
            <a:r>
              <a:rPr lang="pl-PL" sz="3600" b="1" smtClean="0"/>
              <a:t>;-)</a:t>
            </a:r>
            <a:endParaRPr lang="pl-PL" sz="3600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1746" name="Picture 2" descr="https://www.spwiniary.gdow.pl/wp-content/uploads/2024/04/434386839_1787680261637514_418002867231219182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700808"/>
            <a:ext cx="3243244" cy="4324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DZIĘKUJEMY ZA UWAGĘ!</a:t>
            </a:r>
            <a:br>
              <a:rPr lang="pl-PL" dirty="0" smtClean="0"/>
            </a:br>
            <a:r>
              <a:rPr lang="pl-PL" dirty="0" smtClean="0"/>
              <a:t>UCZNIOWIE KLASY II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9938" name="Picture 2" descr="https://www.spwiniary.gdow.pl/wp-content/uploads/2024/03/423686972_1333071203934540_781980795401199913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5906914" cy="4430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bibliografia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1. Zdjęcie – slajd na 1 str.: </a:t>
            </a:r>
            <a:r>
              <a:rPr lang="pl-PL" dirty="0" smtClean="0">
                <a:hlinkClick r:id="rId2"/>
              </a:rPr>
              <a:t>https://www.facebook.com/fundacjabos</a:t>
            </a:r>
            <a:endParaRPr lang="pl-PL" dirty="0" smtClean="0"/>
          </a:p>
          <a:p>
            <a:r>
              <a:rPr lang="pl-PL" dirty="0" smtClean="0"/>
              <a:t>2. Zdjęcie-Piramida zdrowia na str.2: </a:t>
            </a:r>
            <a:r>
              <a:rPr lang="pl-PL" dirty="0" smtClean="0">
                <a:hlinkClick r:id="rId3"/>
              </a:rPr>
              <a:t>https://dietetycy.org.pl/piramida-zywieniowa-2017-opisem/</a:t>
            </a:r>
            <a:endParaRPr lang="pl-PL" dirty="0" smtClean="0"/>
          </a:p>
          <a:p>
            <a:r>
              <a:rPr lang="pl-PL" dirty="0" smtClean="0"/>
              <a:t>3.Zdjęcie-warzywa i owoce w sercu na str.3: </a:t>
            </a:r>
            <a:r>
              <a:rPr lang="pl-PL" dirty="0" smtClean="0">
                <a:hlinkClick r:id="rId4"/>
              </a:rPr>
              <a:t>https://www.klinikasolar.pl/blog/main/post/warzywaowoce_suche_nasiona_roslin_straczkowych_grzyby_orzechy</a:t>
            </a:r>
            <a:endParaRPr lang="pl-PL" dirty="0" smtClean="0"/>
          </a:p>
          <a:p>
            <a:r>
              <a:rPr lang="pl-PL" dirty="0" smtClean="0"/>
              <a:t>4.Zdjęcie – zamyślona osoba na str.4: </a:t>
            </a:r>
            <a:r>
              <a:rPr lang="pl-PL" dirty="0" smtClean="0">
                <a:hlinkClick r:id="rId5"/>
              </a:rPr>
              <a:t>https://pl.freepik.com/premium-wektory/myslacy-czlowiek-ze-znakami-zapytania-ilustracji-wektorowych_25149883.htm</a:t>
            </a:r>
            <a:endParaRPr lang="pl-PL" dirty="0" smtClean="0"/>
          </a:p>
          <a:p>
            <a:r>
              <a:rPr lang="pl-PL" dirty="0" smtClean="0"/>
              <a:t>5. Zdjęcia ze slajdów  5-13 są autorstwa wychowawcy klasy </a:t>
            </a:r>
            <a:r>
              <a:rPr lang="pl-PL" dirty="0" smtClean="0"/>
              <a:t>II</a:t>
            </a:r>
          </a:p>
          <a:p>
            <a:r>
              <a:rPr lang="pl-PL" smtClean="0"/>
              <a:t>https://zdrowojem.fundacjabos.pl/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Wykusz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Wykusz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ykusz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2848</TotalTime>
  <Words>383</Words>
  <Application>Microsoft Office PowerPoint</Application>
  <PresentationFormat>Pokaz na ekranie (4:3)</PresentationFormat>
  <Paragraphs>27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Wykusz</vt:lpstr>
      <vt:lpstr>ZDROWO JEM,  WIĘCEJ WIEM</vt:lpstr>
      <vt:lpstr>WARZYWA</vt:lpstr>
      <vt:lpstr>Slajd 3</vt:lpstr>
      <vt:lpstr>7 zasad:  jak przekonać dziecko do jedzenia warzyw?</vt:lpstr>
      <vt:lpstr>Slajd 5</vt:lpstr>
      <vt:lpstr>Slajd 6</vt:lpstr>
      <vt:lpstr>Slajd 7</vt:lpstr>
      <vt:lpstr>Slajd 8</vt:lpstr>
      <vt:lpstr>Slajd 9</vt:lpstr>
      <vt:lpstr>Slajd 10</vt:lpstr>
      <vt:lpstr>Slajd 11</vt:lpstr>
      <vt:lpstr>WWW.PLANUJEGOTUJE.PL</vt:lpstr>
      <vt:lpstr>DZIĘKUJEMY ZA UWAGĘ! UCZNIOWIE KLASY II</vt:lpstr>
      <vt:lpstr>bibliografia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ZDROWO JEM,  WIĘCEJ WIEM</dc:title>
  <dc:creator>Ewelina</dc:creator>
  <cp:lastModifiedBy>Ewelina</cp:lastModifiedBy>
  <cp:revision>3</cp:revision>
  <dcterms:created xsi:type="dcterms:W3CDTF">2024-04-22T14:09:13Z</dcterms:created>
  <dcterms:modified xsi:type="dcterms:W3CDTF">2024-04-24T13:42:25Z</dcterms:modified>
</cp:coreProperties>
</file>