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5" r:id="rId4"/>
    <p:sldId id="282" r:id="rId5"/>
    <p:sldId id="283" r:id="rId6"/>
    <p:sldId id="276" r:id="rId7"/>
    <p:sldId id="269" r:id="rId8"/>
    <p:sldId id="273" r:id="rId9"/>
    <p:sldId id="287" r:id="rId10"/>
    <p:sldId id="258" r:id="rId11"/>
    <p:sldId id="274" r:id="rId12"/>
    <p:sldId id="278" r:id="rId13"/>
    <p:sldId id="279" r:id="rId14"/>
    <p:sldId id="280" r:id="rId15"/>
    <p:sldId id="281" r:id="rId16"/>
    <p:sldId id="277" r:id="rId17"/>
    <p:sldId id="275" r:id="rId18"/>
    <p:sldId id="270" r:id="rId19"/>
    <p:sldId id="266" r:id="rId20"/>
    <p:sldId id="271" r:id="rId21"/>
    <p:sldId id="267" r:id="rId22"/>
    <p:sldId id="286" r:id="rId23"/>
    <p:sldId id="288" r:id="rId24"/>
    <p:sldId id="259" r:id="rId25"/>
    <p:sldId id="261" r:id="rId26"/>
    <p:sldId id="262" r:id="rId27"/>
    <p:sldId id="263" r:id="rId28"/>
    <p:sldId id="264" r:id="rId29"/>
    <p:sldId id="284" r:id="rId30"/>
    <p:sldId id="285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20DE9A-7B74-4BDE-9B0A-0ED4A26E5976}" type="datetimeFigureOut">
              <a:rPr lang="pl-PL" smtClean="0"/>
              <a:pPr/>
              <a:t>26.05.2020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F324A4-3553-4ECA-B98B-58488CCECF7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849488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solidFill>
                  <a:srgbClr val="C00000"/>
                </a:solidFill>
              </a:rPr>
              <a:t>PREZENT</a:t>
            </a:r>
            <a:br>
              <a:rPr lang="pl-PL" sz="8000" dirty="0" smtClean="0">
                <a:solidFill>
                  <a:srgbClr val="C00000"/>
                </a:solidFill>
              </a:rPr>
            </a:br>
            <a:r>
              <a:rPr lang="pl-PL" sz="8000" dirty="0" smtClean="0">
                <a:solidFill>
                  <a:srgbClr val="C00000"/>
                </a:solidFill>
              </a:rPr>
              <a:t> DLA MAMY I TATY</a:t>
            </a:r>
            <a:endParaRPr lang="pl-PL" sz="8000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3400" y="4581128"/>
            <a:ext cx="7854696" cy="11521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dirty="0" smtClean="0"/>
              <a:t>PRACE ZOSTAŁY WYKONANE PRZEZ UCZNIÓW SZKOŁY PODSTAWOWEJ IM. ŚW. JADWIGI </a:t>
            </a:r>
            <a:r>
              <a:rPr lang="pl-PL" smtClean="0"/>
              <a:t>KRÓLOWEJ </a:t>
            </a:r>
            <a:br>
              <a:rPr lang="pl-PL" smtClean="0"/>
            </a:br>
            <a:r>
              <a:rPr lang="pl-PL" smtClean="0"/>
              <a:t>W </a:t>
            </a:r>
            <a:r>
              <a:rPr lang="pl-PL" dirty="0" smtClean="0"/>
              <a:t>WINIARACH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PRACE 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PRZESTRZENNE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3212976"/>
            <a:ext cx="7772400" cy="1944216"/>
          </a:xfrm>
        </p:spPr>
        <p:txBody>
          <a:bodyPr>
            <a:noAutofit/>
          </a:bodyPr>
          <a:lstStyle/>
          <a:p>
            <a:pPr algn="r"/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„Za wszystkie cudowne chwile,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Które wspominam tak mile,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Za jesień, zimę, wiosnę i lato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Dziękuję kochany Tato!”</a:t>
            </a:r>
            <a:endParaRPr lang="pl-PL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013176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Mateusz Szostak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6"/>
            <a:ext cx="3258467" cy="4330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248749" cy="431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Paulina Kursa </a:t>
            </a:r>
            <a:r>
              <a:rPr lang="pl-PL" dirty="0" err="1" smtClean="0"/>
              <a:t>kl.VI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3522687" cy="469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Sebastian Wojtas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44724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Wojciech Marcisz </a:t>
            </a:r>
            <a:r>
              <a:rPr lang="pl-PL" dirty="0" err="1" smtClean="0"/>
              <a:t>kl.III</a:t>
            </a:r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3544788" cy="471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Zuzanna </a:t>
            </a:r>
            <a:r>
              <a:rPr lang="pl-PL" dirty="0" err="1" smtClean="0"/>
              <a:t>Kulma</a:t>
            </a:r>
            <a:r>
              <a:rPr lang="pl-PL" dirty="0" smtClean="0"/>
              <a:t> </a:t>
            </a:r>
            <a:r>
              <a:rPr lang="pl-PL" dirty="0" err="1" smtClean="0"/>
              <a:t>kl.V</a:t>
            </a:r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2952328" cy="433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35411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Nikola Nowak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044814"/>
            <a:ext cx="5040560" cy="388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Milena Weszka </a:t>
            </a:r>
            <a:r>
              <a:rPr lang="pl-PL" dirty="0" err="1" smtClean="0"/>
              <a:t>kl.VI</a:t>
            </a:r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5"/>
            <a:ext cx="2664296" cy="3540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038" y="980728"/>
            <a:ext cx="3149190" cy="419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Julia </a:t>
            </a:r>
            <a:r>
              <a:rPr lang="pl-PL" dirty="0" err="1" smtClean="0"/>
              <a:t>Bodura</a:t>
            </a:r>
            <a:r>
              <a:rPr lang="pl-PL" dirty="0" smtClean="0"/>
              <a:t>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5322087" cy="400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Anastazja Godzik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3114452" cy="413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LAURKI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3140968"/>
            <a:ext cx="7930080" cy="2520280"/>
          </a:xfrm>
        </p:spPr>
        <p:txBody>
          <a:bodyPr>
            <a:normAutofit/>
          </a:bodyPr>
          <a:lstStyle/>
          <a:p>
            <a:pPr algn="r"/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„Za to, że zawsze jesteś przy mym boku,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Za to, że wskazujesz drogę mi w mroku,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Za to, że dni moje tęczą malujesz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Dziś Mamo z całego serca Ci dziękuję!”</a:t>
            </a:r>
            <a:endParaRPr lang="pl-PL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Marcin </a:t>
            </a:r>
            <a:r>
              <a:rPr lang="pl-PL" dirty="0" err="1" smtClean="0"/>
              <a:t>Chwajoł</a:t>
            </a:r>
            <a:r>
              <a:rPr lang="pl-PL" dirty="0" smtClean="0"/>
              <a:t> </a:t>
            </a:r>
            <a:r>
              <a:rPr lang="pl-PL" dirty="0" err="1" smtClean="0"/>
              <a:t>kl.VI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618508" cy="4062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836712"/>
            <a:ext cx="3744415" cy="403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Bartłomiej Kurnik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3384376" cy="4501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013176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Gabriel Godzik </a:t>
            </a:r>
            <a:r>
              <a:rPr lang="pl-PL" dirty="0" err="1" smtClean="0"/>
              <a:t>kl.VI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3528391" cy="4689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86916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Sonia Golec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24744"/>
            <a:ext cx="3402484" cy="4522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C00000"/>
                </a:solidFill>
              </a:rPr>
              <a:t>GRAFIKA</a:t>
            </a:r>
            <a:br>
              <a:rPr lang="pl-PL" dirty="0" smtClean="0">
                <a:solidFill>
                  <a:srgbClr val="C0000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 KOMPUTEROWA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r"/>
            <a:endParaRPr lang="pl-PL" sz="28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algn="r"/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Dla Moich Rodziców</a:t>
            </a:r>
          </a:p>
          <a:p>
            <a:pPr algn="r"/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„Żadne słowa nie oddadzą  tego,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 kim dla mnie jesteście.</a:t>
            </a:r>
          </a:p>
          <a:p>
            <a:pPr algn="r"/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Żaden człowiek nie zrobi dla mnie tyle, </a:t>
            </a:r>
            <a:b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ile Wy dla mnie zrobiliście.</a:t>
            </a:r>
          </a:p>
          <a:p>
            <a:pPr algn="r"/>
            <a:r>
              <a:rPr lang="pl-PL" sz="2800" dirty="0" smtClean="0">
                <a:solidFill>
                  <a:srgbClr val="FFFF00"/>
                </a:solidFill>
                <a:latin typeface="Monotype Corsiva" pitchFamily="66" charset="0"/>
              </a:rPr>
              <a:t>Kocham Was!”</a:t>
            </a:r>
            <a:endParaRPr lang="pl-PL" sz="28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5805264"/>
            <a:ext cx="83058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Emilia Woźniak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2050" name="docs-internal-guid-fdff52c3-7fff-9675-8e31-ecf76a4a7175" descr="MvyF_7YYfuLIjJYD5OBbZo7EL5hUSygsIXvVL6QZiDhk7v80Myrzw4pI3XoXa9JkqAgepTYurI3rz6Elo_aZsDuMPnPiUBrr1cYNr5QIquL_pjVpFA_YLVK0PeNvJPNKH-ZiiCPEM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50807" cy="489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22920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Kacper Woźniak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3074" name="docs-internal-guid-61c77fdf-7fff-f31a-6b11-db2f90511063" descr="r_ihDlYuN_4sJwhjIFfLf5APh7KTu0w-J1OyMzivRJ9lKd6ISfW4Dou5i1sRiMMjLCBgAk8bcx3kWfOJziA7xxeaQUz0_rveyF0Wa5jFGvIC78uNkhJ1IrNiPrieojlcmnCYbtoMHf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7604001" cy="4853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Arkadiusz </a:t>
            </a:r>
            <a:r>
              <a:rPr lang="pl-PL" dirty="0" err="1" smtClean="0"/>
              <a:t>Jaroś</a:t>
            </a:r>
            <a:r>
              <a:rPr lang="pl-PL" dirty="0" smtClean="0"/>
              <a:t> </a:t>
            </a:r>
            <a:r>
              <a:rPr lang="pl-PL" dirty="0" err="1" smtClean="0"/>
              <a:t>kl.VII</a:t>
            </a:r>
            <a:endParaRPr lang="pl-PL" dirty="0"/>
          </a:p>
        </p:txBody>
      </p:sp>
      <p:pic>
        <p:nvPicPr>
          <p:cNvPr id="4098" name="docs-internal-guid-ceb49bcd-7fff-fdaf-fa1c-1438f7447a7f" descr="oj8McZw1X88OlApovcziRVF4oYpJ7T55RmdLkcMaVc52aPnthLn_N0GbrsEyjQPRBaCgbpgBs5Gg_DMTMzNnRWD3r4BP7qPEgAkqWOwoHbTCOHTxeT8d0k-1kAdFXJGQSrnnE9iqR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458200" cy="4010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Emilia </a:t>
            </a:r>
            <a:r>
              <a:rPr lang="pl-PL" dirty="0" err="1" smtClean="0"/>
              <a:t>Dulak</a:t>
            </a:r>
            <a:r>
              <a:rPr lang="pl-PL" dirty="0" smtClean="0"/>
              <a:t> </a:t>
            </a:r>
            <a:r>
              <a:rPr lang="pl-PL" dirty="0" err="1" smtClean="0"/>
              <a:t>kl.VII</a:t>
            </a:r>
            <a:endParaRPr lang="pl-PL" dirty="0"/>
          </a:p>
        </p:txBody>
      </p:sp>
      <p:pic>
        <p:nvPicPr>
          <p:cNvPr id="5122" name="docs-internal-guid-e85ce2db-7fff-fc7a-185e-72f7fac8dcee" descr="jATnCSfzrJHzhgKMGvzsRjxTLe7Ls3kwny6jaKfR3mra_isgpoKJTqbY0rE8VIPHLoTCsMSdW839j0vCa5eCA_3_ZHOZhduZ662c1ueW3GAM0Us2K8WUOJkH9pC9iU-Ql-BIgqmVY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55541"/>
            <a:ext cx="4791025" cy="471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229200"/>
            <a:ext cx="8054280" cy="1143000"/>
          </a:xfrm>
        </p:spPr>
        <p:txBody>
          <a:bodyPr/>
          <a:lstStyle/>
          <a:p>
            <a:pPr algn="r"/>
            <a:r>
              <a:rPr lang="pl-PL" dirty="0" smtClean="0"/>
              <a:t>Bartłomiej Kurnik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1026" name="docs-internal-guid-370a972f-7fff-5c8a-27fe-4626a1d0e75c" descr="G9eMc1yZ0k862MlVjKTgFrBcka2r8wgNHG7lU2PmF3mX3wQmJ5D23nAcSpw1xRbRX4clEpFpvMeHiU-0wVPKzj20yOwnxRXHDBgw_xfBH2Gkdo1caj5PkLpcNaJSICYl_nWfrWTRz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905575" cy="463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Aniela Dudek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5" y="1772816"/>
            <a:ext cx="3055017" cy="32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433222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94116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                         </a:t>
            </a:r>
            <a:r>
              <a:rPr lang="pl-PL" smtClean="0"/>
              <a:t>Lena Kotowicz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859394" cy="41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157192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Wiktor </a:t>
            </a:r>
            <a:r>
              <a:rPr lang="pl-PL" dirty="0" err="1" smtClean="0"/>
              <a:t>Speruda</a:t>
            </a:r>
            <a:r>
              <a:rPr lang="pl-PL" dirty="0" smtClean="0"/>
              <a:t>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083" y="2348880"/>
            <a:ext cx="3805193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268760"/>
            <a:ext cx="28102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22920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Zuzanna Mika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3258468" cy="4330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Nikola Nowak </a:t>
            </a:r>
            <a:r>
              <a:rPr lang="pl-PL" dirty="0" err="1" smtClean="0"/>
              <a:t>kl.IV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58886"/>
            <a:ext cx="4680520" cy="3916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Hubert </a:t>
            </a:r>
            <a:r>
              <a:rPr lang="pl-PL" dirty="0" err="1" smtClean="0"/>
              <a:t>Chwajoł</a:t>
            </a:r>
            <a:r>
              <a:rPr lang="pl-PL" dirty="0" smtClean="0"/>
              <a:t> </a:t>
            </a:r>
            <a:r>
              <a:rPr lang="pl-PL" dirty="0" err="1" smtClean="0"/>
              <a:t>kl.VI</a:t>
            </a: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22261"/>
            <a:ext cx="5616624" cy="3496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Marcin Mika </a:t>
            </a:r>
            <a:r>
              <a:rPr lang="pl-PL" dirty="0" err="1" smtClean="0"/>
              <a:t>kl.I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80728"/>
            <a:ext cx="2970436" cy="4618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869160"/>
            <a:ext cx="8305800" cy="1143000"/>
          </a:xfrm>
        </p:spPr>
        <p:txBody>
          <a:bodyPr/>
          <a:lstStyle/>
          <a:p>
            <a:pPr algn="r"/>
            <a:r>
              <a:rPr lang="pl-PL" dirty="0" smtClean="0"/>
              <a:t>Zuzia </a:t>
            </a:r>
            <a:r>
              <a:rPr lang="pl-PL" dirty="0" smtClean="0"/>
              <a:t>Palonek </a:t>
            </a:r>
            <a:r>
              <a:rPr lang="pl-PL" dirty="0" err="1" smtClean="0"/>
              <a:t>kl.VI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3546500" cy="471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123</Words>
  <Application>Microsoft Office PowerPoint</Application>
  <PresentationFormat>Pokaz na ekranie (4:3)</PresentationFormat>
  <Paragraphs>38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Przepływ</vt:lpstr>
      <vt:lpstr>PREZENT  DLA MAMY I TATY</vt:lpstr>
      <vt:lpstr>LAURKI</vt:lpstr>
      <vt:lpstr>Aniela Dudek kl.I</vt:lpstr>
      <vt:lpstr>Wiktor Speruda kl.I</vt:lpstr>
      <vt:lpstr>Zuzanna Mika kl.I</vt:lpstr>
      <vt:lpstr>Nikola Nowak kl.IV</vt:lpstr>
      <vt:lpstr>Hubert Chwajoł kl.VI</vt:lpstr>
      <vt:lpstr>Marcin Mika kl.I</vt:lpstr>
      <vt:lpstr>Zuzia Palonek kl.VI</vt:lpstr>
      <vt:lpstr>PRACE  PRZESTRZENNE</vt:lpstr>
      <vt:lpstr>Mateusz Szostak kl.I</vt:lpstr>
      <vt:lpstr>Paulina Kursa kl.VI</vt:lpstr>
      <vt:lpstr>Sebastian Wojtas kl.IV</vt:lpstr>
      <vt:lpstr>Wojciech Marcisz kl.III</vt:lpstr>
      <vt:lpstr>Zuzanna Kulma kl.V</vt:lpstr>
      <vt:lpstr>Nikola Nowak kl.IV</vt:lpstr>
      <vt:lpstr>Milena Weszka kl.VI</vt:lpstr>
      <vt:lpstr>Julia Bodura kl.I</vt:lpstr>
      <vt:lpstr>Anastazja Godzik kl.I</vt:lpstr>
      <vt:lpstr>Marcin Chwajoł kl.VI</vt:lpstr>
      <vt:lpstr>Bartłomiej Kurnik kl.IV</vt:lpstr>
      <vt:lpstr>Gabriel Godzik kl.VI</vt:lpstr>
      <vt:lpstr>Sonia Golec kl.IV</vt:lpstr>
      <vt:lpstr>GRAFIKA  KOMPUTEROWA</vt:lpstr>
      <vt:lpstr>Emilia Woźniak kl.IV</vt:lpstr>
      <vt:lpstr>Kacper Woźniak kl.IV</vt:lpstr>
      <vt:lpstr>Arkadiusz Jaroś kl.VII</vt:lpstr>
      <vt:lpstr>Emilia Dulak kl.VII</vt:lpstr>
      <vt:lpstr>Bartłomiej Kurnik kl.IV</vt:lpstr>
      <vt:lpstr>                          Lena Kotowicz kl.IV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  DLA MAMY I TATY</dc:title>
  <dc:creator>Ewelina</dc:creator>
  <cp:lastModifiedBy>Ewelina</cp:lastModifiedBy>
  <cp:revision>9</cp:revision>
  <dcterms:created xsi:type="dcterms:W3CDTF">2020-05-24T09:52:12Z</dcterms:created>
  <dcterms:modified xsi:type="dcterms:W3CDTF">2020-05-26T08:39:44Z</dcterms:modified>
</cp:coreProperties>
</file>